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  <a:srgbClr val="F7F6F8"/>
    <a:srgbClr val="6600CC"/>
    <a:srgbClr val="800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3A8F2-26DB-4415-A720-F8DADECA4C7D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DC1D3-EE3B-4955-A494-9DB1BC673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300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3A8F2-26DB-4415-A720-F8DADECA4C7D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DC1D3-EE3B-4955-A494-9DB1BC673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064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3A8F2-26DB-4415-A720-F8DADECA4C7D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DC1D3-EE3B-4955-A494-9DB1BC673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82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3A8F2-26DB-4415-A720-F8DADECA4C7D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DC1D3-EE3B-4955-A494-9DB1BC673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555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3A8F2-26DB-4415-A720-F8DADECA4C7D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DC1D3-EE3B-4955-A494-9DB1BC673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494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3A8F2-26DB-4415-A720-F8DADECA4C7D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DC1D3-EE3B-4955-A494-9DB1BC673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672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3A8F2-26DB-4415-A720-F8DADECA4C7D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DC1D3-EE3B-4955-A494-9DB1BC673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994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3A8F2-26DB-4415-A720-F8DADECA4C7D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DC1D3-EE3B-4955-A494-9DB1BC673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006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3A8F2-26DB-4415-A720-F8DADECA4C7D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DC1D3-EE3B-4955-A494-9DB1BC673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532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3A8F2-26DB-4415-A720-F8DADECA4C7D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DC1D3-EE3B-4955-A494-9DB1BC673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595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3A8F2-26DB-4415-A720-F8DADECA4C7D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DC1D3-EE3B-4955-A494-9DB1BC673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793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3A8F2-26DB-4415-A720-F8DADECA4C7D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3DC1D3-EE3B-4955-A494-9DB1BC673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787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C2FE66E-5491-4680-8FA8-F82EC573FA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7221" y="4629381"/>
            <a:ext cx="4246044" cy="1233182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Conclusion: </a:t>
            </a:r>
            <a:r>
              <a:rPr lang="en-US" sz="18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more than 30 words (Times New Roman 18)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E73017E-3AC8-4B42-88D1-C92A00156DF3}"/>
              </a:ext>
            </a:extLst>
          </p:cNvPr>
          <p:cNvSpPr/>
          <p:nvPr/>
        </p:nvSpPr>
        <p:spPr>
          <a:xfrm>
            <a:off x="0" y="0"/>
            <a:ext cx="12192000" cy="1233182"/>
          </a:xfrm>
          <a:prstGeom prst="rect">
            <a:avLst/>
          </a:prstGeom>
          <a:gradFill flip="none" rotWithShape="1">
            <a:gsLst>
              <a:gs pos="0">
                <a:srgbClr val="6600CC">
                  <a:shade val="30000"/>
                  <a:satMod val="115000"/>
                </a:srgbClr>
              </a:gs>
              <a:gs pos="50000">
                <a:srgbClr val="6600CC">
                  <a:shade val="67500"/>
                  <a:satMod val="115000"/>
                </a:srgbClr>
              </a:gs>
              <a:gs pos="100000">
                <a:srgbClr val="6600CC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4000" b="1" dirty="0">
              <a:latin typeface="Arial Narrow" panose="020B0606020202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D069A8-45EA-4536-A938-64C1F1F525D5}"/>
              </a:ext>
            </a:extLst>
          </p:cNvPr>
          <p:cNvSpPr txBox="1"/>
          <p:nvPr/>
        </p:nvSpPr>
        <p:spPr>
          <a:xfrm>
            <a:off x="157995" y="149782"/>
            <a:ext cx="101480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 Title </a:t>
            </a:r>
            <a:r>
              <a:rPr lang="en-US" sz="30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(Times New Roman 30 Bold) 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7D9E9A0-FE3E-4DFB-A9D3-CDDBC5FC9BE4}"/>
              </a:ext>
            </a:extLst>
          </p:cNvPr>
          <p:cNvSpPr/>
          <p:nvPr/>
        </p:nvSpPr>
        <p:spPr>
          <a:xfrm>
            <a:off x="9664118" y="5931812"/>
            <a:ext cx="2527882" cy="926188"/>
          </a:xfrm>
          <a:prstGeom prst="rect">
            <a:avLst/>
          </a:prstGeom>
          <a:gradFill flip="none" rotWithShape="1">
            <a:gsLst>
              <a:gs pos="0">
                <a:srgbClr val="6600CC">
                  <a:shade val="30000"/>
                  <a:satMod val="115000"/>
                </a:srgbClr>
              </a:gs>
              <a:gs pos="50000">
                <a:srgbClr val="6600CC">
                  <a:shade val="67500"/>
                  <a:satMod val="115000"/>
                </a:srgbClr>
              </a:gs>
              <a:gs pos="100000">
                <a:srgbClr val="6600CC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4000" b="1" dirty="0">
              <a:latin typeface="Arial Narrow" panose="020B0606020202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70AF585-E565-40B6-A715-6839D1591A3A}"/>
              </a:ext>
            </a:extLst>
          </p:cNvPr>
          <p:cNvSpPr txBox="1"/>
          <p:nvPr/>
        </p:nvSpPr>
        <p:spPr>
          <a:xfrm>
            <a:off x="9728438" y="6032481"/>
            <a:ext cx="24618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Book Antiqua" panose="02040602050305030304" pitchFamily="18" charset="0"/>
            </a:endParaRPr>
          </a:p>
          <a:p>
            <a:br>
              <a:rPr lang="en-US" dirty="0">
                <a:latin typeface="Book Antiqua" panose="02040602050305030304" pitchFamily="18" charset="0"/>
              </a:rPr>
            </a:br>
            <a:r>
              <a:rPr lang="en-US" sz="800" b="1" dirty="0">
                <a:solidFill>
                  <a:schemeClr val="bg1"/>
                </a:solidFill>
                <a:latin typeface="Book Antiqua" panose="02040602050305030304" pitchFamily="18" charset="0"/>
              </a:rPr>
              <a:t>Asian Medical Journal and Alternative Medicine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AFF09D3-919D-45C3-9128-792800156F2F}"/>
              </a:ext>
            </a:extLst>
          </p:cNvPr>
          <p:cNvSpPr/>
          <p:nvPr/>
        </p:nvSpPr>
        <p:spPr>
          <a:xfrm>
            <a:off x="0" y="5931812"/>
            <a:ext cx="9546672" cy="926187"/>
          </a:xfrm>
          <a:prstGeom prst="rect">
            <a:avLst/>
          </a:prstGeom>
          <a:gradFill flip="none" rotWithShape="1">
            <a:gsLst>
              <a:gs pos="0">
                <a:srgbClr val="6600CC">
                  <a:shade val="30000"/>
                  <a:satMod val="115000"/>
                </a:srgbClr>
              </a:gs>
              <a:gs pos="50000">
                <a:srgbClr val="6600CC">
                  <a:shade val="67500"/>
                  <a:satMod val="115000"/>
                </a:srgbClr>
              </a:gs>
              <a:gs pos="100000">
                <a:srgbClr val="6600CC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4000" b="1" dirty="0">
              <a:latin typeface="Arial Narrow" panose="020B0606020202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81F941-0457-4DDB-8FEF-3A5A0E82434F}"/>
              </a:ext>
            </a:extLst>
          </p:cNvPr>
          <p:cNvSpPr txBox="1"/>
          <p:nvPr/>
        </p:nvSpPr>
        <p:spPr>
          <a:xfrm>
            <a:off x="157994" y="6394905"/>
            <a:ext cx="78968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DOI: </a:t>
            </a:r>
            <a:endParaRPr lang="en-US" sz="3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1837452-761B-4D07-918A-FD461E36C535}"/>
              </a:ext>
            </a:extLst>
          </p:cNvPr>
          <p:cNvSpPr txBox="1"/>
          <p:nvPr/>
        </p:nvSpPr>
        <p:spPr>
          <a:xfrm>
            <a:off x="157993" y="6070310"/>
            <a:ext cx="78968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Author name, et al. </a:t>
            </a:r>
            <a:r>
              <a:rPr lang="en-US" sz="16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AMJAM. </a:t>
            </a:r>
            <a:r>
              <a:rPr lang="en-US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year; Vol.(Issue): Page </a:t>
            </a:r>
            <a:endParaRPr lang="en-US" sz="3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C65313D3-230D-4C76-BCD2-453D6867AE83}"/>
              </a:ext>
            </a:extLst>
          </p:cNvPr>
          <p:cNvSpPr txBox="1">
            <a:spLocks/>
          </p:cNvSpPr>
          <p:nvPr/>
        </p:nvSpPr>
        <p:spPr>
          <a:xfrm>
            <a:off x="347221" y="1696275"/>
            <a:ext cx="10700689" cy="1233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b="1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Virtual Abstract</a:t>
            </a:r>
            <a:endParaRPr lang="en-US" sz="1800" dirty="0">
              <a:solidFill>
                <a:schemeClr val="bg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B3A89B1-81D5-4918-AD97-1F3945B715D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668" t="34346" r="7256" b="44395"/>
          <a:stretch/>
        </p:blipFill>
        <p:spPr>
          <a:xfrm>
            <a:off x="10089593" y="5957190"/>
            <a:ext cx="1676931" cy="718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9922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332</TotalTime>
  <Words>48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Narrow</vt:lpstr>
      <vt:lpstr>Book Antiqua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10</cp:revision>
  <dcterms:created xsi:type="dcterms:W3CDTF">2022-08-09T09:44:12Z</dcterms:created>
  <dcterms:modified xsi:type="dcterms:W3CDTF">2022-09-13T09:24:24Z</dcterms:modified>
</cp:coreProperties>
</file>